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fVqFB1f1vWJE93//x0sqKqSXW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06E"/>
    <a:srgbClr val="47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6" d="100"/>
          <a:sy n="16" d="100"/>
        </p:scale>
        <p:origin x="2568" y="82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38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8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8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8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8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722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81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20725" y="8940800"/>
            <a:ext cx="23761700" cy="22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747386" y="13966751"/>
            <a:ext cx="30720506" cy="567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04059" y="8506068"/>
            <a:ext cx="30720506" cy="165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lvl="0" algn="ctr">
              <a:spcBef>
                <a:spcPts val="2440"/>
              </a:spcBef>
              <a:spcAft>
                <a:spcPts val="0"/>
              </a:spcAft>
              <a:buClr>
                <a:srgbClr val="888888"/>
              </a:buClr>
              <a:buSzPts val="12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14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40"/>
              </a:spcBef>
              <a:spcAft>
                <a:spcPts val="0"/>
              </a:spcAft>
              <a:buClr>
                <a:srgbClr val="888888"/>
              </a:buClr>
              <a:buSzPts val="9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3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380"/>
              </a:spcBef>
              <a:spcAft>
                <a:spcPts val="0"/>
              </a:spcAft>
              <a:buClr>
                <a:srgbClr val="888888"/>
              </a:buClr>
              <a:buSzPts val="6900"/>
              <a:buNone/>
              <a:defRPr sz="6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260158" y="8401053"/>
            <a:ext cx="11131391" cy="2376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90805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2811601" y="8401053"/>
            <a:ext cx="11131391" cy="2376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90805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Autofit/>
          </a:bodyPr>
          <a:lstStyle>
            <a:lvl1pPr marL="457200" lvl="0" indent="-2286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260158" y="11418094"/>
            <a:ext cx="11135768" cy="2074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8128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2802852" y="8059343"/>
            <a:ext cx="11140142" cy="33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Autofit/>
          </a:bodyPr>
          <a:lstStyle>
            <a:lvl1pPr marL="457200" lvl="0" indent="-2286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2802852" y="11418094"/>
            <a:ext cx="11140142" cy="2074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8128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9853732" y="1433515"/>
            <a:ext cx="14089261" cy="3072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1003300" algn="l"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Char char="•"/>
              <a:defRPr sz="12200"/>
            </a:lvl1pPr>
            <a:lvl2pPr marL="914400" lvl="1" indent="-90805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10700"/>
            </a:lvl2pPr>
            <a:lvl3pPr marL="1371600" lvl="2" indent="-812800" algn="l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3pPr>
            <a:lvl4pPr marL="1828800" lvl="3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260159" y="7534278"/>
            <a:ext cx="8291663" cy="2462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939994" y="3217069"/>
            <a:ext cx="15121890" cy="216027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939994" y="28178524"/>
            <a:ext cx="15121890" cy="422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lvl="0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Autofit/>
          </a:bodyPr>
          <a:lstStyle>
            <a:lvl1pPr marL="457200" marR="0" lvl="0" indent="-1003300" algn="l" rtl="0"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8050" algn="l" rtl="0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1280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Char char="•"/>
              <a:defRPr sz="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960482" y="13253726"/>
            <a:ext cx="10999758" cy="3076134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35444163"/>
            <a:ext cx="25203150" cy="61829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VI COLÓQUIO PLURAIS </a:t>
            </a:r>
            <a:endParaRPr sz="50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13463" y="7545582"/>
            <a:ext cx="23448262" cy="448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sz="33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 1 estudante (E-mail), 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 2 estudante (E-mail), 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 3 estudante (E-mail) ...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 Prof. Orientador (E-mail)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Unidade(</a:t>
            </a:r>
            <a:r>
              <a:rPr lang="pt-BR" sz="3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Curricular(es): 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Curso(</a:t>
            </a:r>
            <a:r>
              <a:rPr lang="pt-BR" sz="3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t-BR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sz="3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169237" y="31004134"/>
            <a:ext cx="4668357" cy="45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3032123" y="13253726"/>
            <a:ext cx="10991701" cy="4752528"/>
          </a:xfrm>
          <a:prstGeom prst="rect">
            <a:avLst/>
          </a:prstGeom>
          <a:noFill/>
          <a:ln w="762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46635" y="21439874"/>
            <a:ext cx="10999758" cy="5056088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3032123" y="25749812"/>
            <a:ext cx="10999758" cy="5026391"/>
          </a:xfrm>
          <a:prstGeom prst="rect">
            <a:avLst/>
          </a:prstGeom>
          <a:noFill/>
          <a:ln w="762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3032123" y="19331319"/>
            <a:ext cx="10999758" cy="5056088"/>
          </a:xfrm>
          <a:prstGeom prst="rect">
            <a:avLst/>
          </a:prstGeom>
          <a:noFill/>
          <a:ln w="762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34194" y="18029303"/>
            <a:ext cx="10999758" cy="1923254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65CCC44-84F7-55DD-A50B-C7A2F16495E6}"/>
              </a:ext>
            </a:extLst>
          </p:cNvPr>
          <p:cNvSpPr/>
          <p:nvPr/>
        </p:nvSpPr>
        <p:spPr>
          <a:xfrm>
            <a:off x="-98286" y="-50802"/>
            <a:ext cx="5080000" cy="7010400"/>
          </a:xfrm>
          <a:prstGeom prst="rect">
            <a:avLst/>
          </a:prstGeom>
          <a:solidFill>
            <a:srgbClr val="470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B66F632-599A-D8B0-A350-FBA1BDE60826}"/>
              </a:ext>
            </a:extLst>
          </p:cNvPr>
          <p:cNvSpPr/>
          <p:nvPr/>
        </p:nvSpPr>
        <p:spPr>
          <a:xfrm>
            <a:off x="17122914" y="-50801"/>
            <a:ext cx="8159750" cy="7010400"/>
          </a:xfrm>
          <a:prstGeom prst="rect">
            <a:avLst/>
          </a:prstGeom>
          <a:solidFill>
            <a:srgbClr val="4C2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oogle Shape;98;p1">
            <a:extLst>
              <a:ext uri="{FF2B5EF4-FFF2-40B4-BE49-F238E27FC236}">
                <a16:creationId xmlns:a16="http://schemas.microsoft.com/office/drawing/2014/main" xmlns="" id="{F27DF32E-7CD5-CEF0-B2C1-B60E3D3E2F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463" t="22414" r="15497" b="20439"/>
          <a:stretch/>
        </p:blipFill>
        <p:spPr>
          <a:xfrm>
            <a:off x="4803914" y="-50800"/>
            <a:ext cx="14376400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Personalizar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Glauber</dc:creator>
  <cp:lastModifiedBy>camil</cp:lastModifiedBy>
  <cp:revision>2</cp:revision>
  <dcterms:created xsi:type="dcterms:W3CDTF">2011-08-10T18:22:05Z</dcterms:created>
  <dcterms:modified xsi:type="dcterms:W3CDTF">2024-09-18T19:48:49Z</dcterms:modified>
</cp:coreProperties>
</file>